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314" r:id="rId4"/>
    <p:sldId id="270" r:id="rId5"/>
    <p:sldId id="317" r:id="rId6"/>
    <p:sldId id="321" r:id="rId7"/>
    <p:sldId id="318" r:id="rId8"/>
    <p:sldId id="320" r:id="rId9"/>
    <p:sldId id="322" r:id="rId10"/>
    <p:sldId id="402" r:id="rId11"/>
    <p:sldId id="315" r:id="rId12"/>
  </p:sldIdLst>
  <p:sldSz cx="12192000" cy="6858000"/>
  <p:notesSz cx="6858000" cy="9144000"/>
  <p:embeddedFontLst>
    <p:embeddedFont>
      <p:font typeface="Avenir Next LT Pro" panose="020B0504020202020204" pitchFamily="3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FA8F510-DCCC-405E-9F92-8058A7445443}">
          <p14:sldIdLst>
            <p14:sldId id="256"/>
            <p14:sldId id="288"/>
            <p14:sldId id="314"/>
            <p14:sldId id="270"/>
            <p14:sldId id="317"/>
            <p14:sldId id="321"/>
            <p14:sldId id="318"/>
            <p14:sldId id="320"/>
            <p14:sldId id="322"/>
            <p14:sldId id="402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8BCFCDC5-F0F8-480E-974E-86D4DB9D67B2}"/>
    <pc:docChg chg="undo custSel addSld delSld modSld sldOrd addSection delSection">
      <pc:chgData name="Siniša ᵀᴴᴱ ᴼᴿᴵᴳᴵᴻᴬᴸ Wolfenstein" userId="215f646470bc261a" providerId="LiveId" clId="{8BCFCDC5-F0F8-480E-974E-86D4DB9D67B2}" dt="2021-03-10T11:52:50.370" v="1699" actId="20577"/>
      <pc:docMkLst>
        <pc:docMk/>
      </pc:docMkLst>
      <pc:sldChg chg="modSp">
        <pc:chgData name="Siniša ᵀᴴᴱ ᴼᴿᴵᴳᴵᴻᴬᴸ Wolfenstein" userId="215f646470bc261a" providerId="LiveId" clId="{8BCFCDC5-F0F8-480E-974E-86D4DB9D67B2}" dt="2021-03-10T11:01:35.810" v="18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BCFCDC5-F0F8-480E-974E-86D4DB9D67B2}" dt="2021-03-10T11:01:32.845" v="17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BCFCDC5-F0F8-480E-974E-86D4DB9D67B2}" dt="2021-03-10T11:01:35.810" v="18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8BCFCDC5-F0F8-480E-974E-86D4DB9D67B2}" dt="2021-03-10T11:20:17.697" v="944" actId="1035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BCFCDC5-F0F8-480E-974E-86D4DB9D67B2}" dt="2021-03-10T11:17:57.991" v="86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BCFCDC5-F0F8-480E-974E-86D4DB9D67B2}" dt="2021-03-10T11:20:17.697" v="944" actId="1035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BCFCDC5-F0F8-480E-974E-86D4DB9D67B2}" dt="2021-03-10T11:19:46.612" v="891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8BCFCDC5-F0F8-480E-974E-86D4DB9D67B2}" dt="2021-03-10T11:18:41.475" v="866" actId="1076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BCFCDC5-F0F8-480E-974E-86D4DB9D67B2}" dt="2021-03-10T11:19:36.525" v="888" actId="1076"/>
          <ac:spMkLst>
            <pc:docMk/>
            <pc:sldMk cId="891775711" sldId="270"/>
            <ac:spMk id="16" creationId="{44701181-CD8C-40EB-A576-58F17B7D1FF1}"/>
          </ac:spMkLst>
        </pc:spChg>
        <pc:spChg chg="del">
          <ac:chgData name="Siniša ᵀᴴᴱ ᴼᴿᴵᴳᴵᴻᴬᴸ Wolfenstein" userId="215f646470bc261a" providerId="LiveId" clId="{8BCFCDC5-F0F8-480E-974E-86D4DB9D67B2}" dt="2021-03-10T11:19:12.120" v="871" actId="478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BCFCDC5-F0F8-480E-974E-86D4DB9D67B2}" dt="2021-03-10T11:19:07.962" v="870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BCFCDC5-F0F8-480E-974E-86D4DB9D67B2}" dt="2021-03-10T11:19:33.657" v="887" actId="1076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BCFCDC5-F0F8-480E-974E-86D4DB9D67B2}" dt="2021-03-10T11:17:35.056" v="857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18:27.803" v="86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8BCFCDC5-F0F8-480E-974E-86D4DB9D67B2}" dt="2021-03-10T11:51:34.160" v="169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BCFCDC5-F0F8-480E-974E-86D4DB9D67B2}" dt="2021-03-10T11:04:40.751" v="88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BCFCDC5-F0F8-480E-974E-86D4DB9D67B2}" dt="2021-03-10T11:09:10.786" v="595" actId="10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51:34.160" v="169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BCFCDC5-F0F8-480E-974E-86D4DB9D67B2}" dt="2021-03-10T11:14:45.829" v="647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4:28.426" v="644" actId="14100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BCFCDC5-F0F8-480E-974E-86D4DB9D67B2}" dt="2021-03-10T11:13:32.122" v="633" actId="14100"/>
          <ac:spMkLst>
            <pc:docMk/>
            <pc:sldMk cId="1946943873" sldId="314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3:50.584" v="638" actId="14100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BCFCDC5-F0F8-480E-974E-86D4DB9D67B2}" dt="2021-03-10T11:10:37.625" v="611" actId="107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28.426" v="644" actId="14100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BCFCDC5-F0F8-480E-974E-86D4DB9D67B2}" dt="2021-03-10T11:10:39.922" v="61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BCFCDC5-F0F8-480E-974E-86D4DB9D67B2}" dt="2021-03-10T11:10:41.638" v="61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BCFCDC5-F0F8-480E-974E-86D4DB9D67B2}" dt="2021-03-10T11:10:43.822" v="61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BCFCDC5-F0F8-480E-974E-86D4DB9D67B2}" dt="2021-03-10T11:10:47.707" v="61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BCFCDC5-F0F8-480E-974E-86D4DB9D67B2}" dt="2021-03-10T11:10:50.144" v="61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BCFCDC5-F0F8-480E-974E-86D4DB9D67B2}" dt="2021-03-10T11:10:56.525" v="61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BCFCDC5-F0F8-480E-974E-86D4DB9D67B2}" dt="2021-03-10T11:11:00.463" v="61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BCFCDC5-F0F8-480E-974E-86D4DB9D67B2}" dt="2021-03-10T11:11:15.149" v="62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BCFCDC5-F0F8-480E-974E-86D4DB9D67B2}" dt="2021-03-10T11:11:17.405" v="62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BCFCDC5-F0F8-480E-974E-86D4DB9D67B2}" dt="2021-03-10T11:11:19.560" v="62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6:47.999" v="85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BCFCDC5-F0F8-480E-974E-86D4DB9D67B2}" dt="2021-03-10T11:16:47.999" v="856" actId="20577"/>
          <ac:spMkLst>
            <pc:docMk/>
            <pc:sldMk cId="3158074150" sldId="315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5:37.098" v="668" actId="1036"/>
          <ac:spMkLst>
            <pc:docMk/>
            <pc:sldMk cId="3158074150" sldId="315"/>
            <ac:spMk id="21" creationId="{49E33374-58C6-47A9-AC05-646F18131090}"/>
          </ac:spMkLst>
        </pc:spChg>
        <pc:spChg chg="mod">
          <ac:chgData name="Siniša ᵀᴴᴱ ᴼᴿᴵᴳᴵᴻᴬᴸ Wolfenstein" userId="215f646470bc261a" providerId="LiveId" clId="{8BCFCDC5-F0F8-480E-974E-86D4DB9D67B2}" dt="2021-03-10T11:15:34.353" v="666" actId="1035"/>
          <ac:spMkLst>
            <pc:docMk/>
            <pc:sldMk cId="3158074150" sldId="315"/>
            <ac:spMk id="22" creationId="{48418703-34DE-4FE2-9335-74F2EAC9B16F}"/>
          </ac:spMkLst>
        </pc:spChg>
        <pc:spChg chg="mod">
          <ac:chgData name="Siniša ᵀᴴᴱ ᴼᴿᴵᴳᴵᴻᴬᴸ Wolfenstein" userId="215f646470bc261a" providerId="LiveId" clId="{8BCFCDC5-F0F8-480E-974E-86D4DB9D67B2}" dt="2021-03-10T11:15:32.176" v="662" actId="1035"/>
          <ac:spMkLst>
            <pc:docMk/>
            <pc:sldMk cId="3158074150" sldId="315"/>
            <ac:spMk id="23" creationId="{F545FB64-731A-4110-938E-7577F810A03C}"/>
          </ac:spMkLst>
        </pc:spChg>
        <pc:picChg chg="mod">
          <ac:chgData name="Siniša ᵀᴴᴱ ᴼᴿᴵᴳᴵᴻᴬᴸ Wolfenstein" userId="215f646470bc261a" providerId="LiveId" clId="{8BCFCDC5-F0F8-480E-974E-86D4DB9D67B2}" dt="2021-03-10T11:15:12.101" v="648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36.376" v="646" actId="14100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8BCFCDC5-F0F8-480E-974E-86D4DB9D67B2}" dt="2021-03-10T11:22:44.385" v="1068" actId="20577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BCFCDC5-F0F8-480E-974E-86D4DB9D67B2}" dt="2021-03-10T11:22:10.160" v="1026" actId="20577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0" creationId="{7EE8A862-D981-4CDC-81A4-0AD0BE2D8A42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BCFCDC5-F0F8-480E-974E-86D4DB9D67B2}" dt="2021-03-10T11:22:18.177" v="1034" actId="20577"/>
          <ac:spMkLst>
            <pc:docMk/>
            <pc:sldMk cId="540893610" sldId="317"/>
            <ac:spMk id="12" creationId="{A3E6710F-B79B-4557-A016-DF283D378CB3}"/>
          </ac:spMkLst>
        </pc:spChg>
        <pc:spChg chg="add mod">
          <ac:chgData name="Siniša ᵀᴴᴱ ᴼᴿᴵᴳᴵᴻᴬᴸ Wolfenstein" userId="215f646470bc261a" providerId="LiveId" clId="{8BCFCDC5-F0F8-480E-974E-86D4DB9D67B2}" dt="2021-03-10T11:22:26.415" v="1040" actId="20577"/>
          <ac:spMkLst>
            <pc:docMk/>
            <pc:sldMk cId="540893610" sldId="317"/>
            <ac:spMk id="13" creationId="{26EED1EA-E1E1-4701-B3D4-C3900C4F2CA4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2.465" v="1048" actId="20577"/>
          <ac:spMkLst>
            <pc:docMk/>
            <pc:sldMk cId="540893610" sldId="317"/>
            <ac:spMk id="14" creationId="{91F9C643-99A8-40BE-B803-FF7CA979D00B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6.529" v="1053" actId="20577"/>
          <ac:spMkLst>
            <pc:docMk/>
            <pc:sldMk cId="540893610" sldId="317"/>
            <ac:spMk id="15" creationId="{021651FE-341D-4D2F-85CA-19D1CF0009F7}"/>
          </ac:spMkLst>
        </pc:spChg>
        <pc:spChg chg="add mod">
          <ac:chgData name="Siniša ᵀᴴᴱ ᴼᴿᴵᴳᴵᴻᴬᴸ Wolfenstein" userId="215f646470bc261a" providerId="LiveId" clId="{8BCFCDC5-F0F8-480E-974E-86D4DB9D67B2}" dt="2021-03-10T11:22:44.385" v="1068" actId="20577"/>
          <ac:spMkLst>
            <pc:docMk/>
            <pc:sldMk cId="540893610" sldId="317"/>
            <ac:spMk id="16" creationId="{2AE43FB0-5669-4A6B-9547-8685A80422FE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9" creationId="{18E65726-0611-4D84-9023-5173223407E9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0" creationId="{8B445D43-6266-4479-87CF-1AD11CEDC5A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BCFCDC5-F0F8-480E-974E-86D4DB9D67B2}" dt="2021-03-10T11:17:38.665" v="858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21:11.727" v="948" actId="1076"/>
          <ac:picMkLst>
            <pc:docMk/>
            <pc:sldMk cId="540893610" sldId="317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8BCFCDC5-F0F8-480E-974E-86D4DB9D67B2}" dt="2021-03-10T11:52:50.370" v="1699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BCFCDC5-F0F8-480E-974E-86D4DB9D67B2}" dt="2021-03-10T11:52:50.370" v="1699" actId="20577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BCFCDC5-F0F8-480E-974E-86D4DB9D67B2}" dt="2021-03-10T11:38:25.281" v="1254" actId="2057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BCFCDC5-F0F8-480E-974E-86D4DB9D67B2}" dt="2021-03-10T11:38:28.758" v="1258" actId="2057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BCFCDC5-F0F8-480E-974E-86D4DB9D67B2}" dt="2021-03-10T11:38:32.137" v="1262" actId="20577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BCFCDC5-F0F8-480E-974E-86D4DB9D67B2}" dt="2021-03-10T11:38:35.632" v="1266" actId="2057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BCFCDC5-F0F8-480E-974E-86D4DB9D67B2}" dt="2021-03-10T11:38:39.398" v="1270" actId="20577"/>
          <ac:spMkLst>
            <pc:docMk/>
            <pc:sldMk cId="2384908973" sldId="318"/>
            <ac:spMk id="14" creationId="{9313C403-95EF-4ADE-9A40-8C9346C576EB}"/>
          </ac:spMkLst>
        </pc:spChg>
        <pc:spChg chg="del">
          <ac:chgData name="Siniša ᵀᴴᴱ ᴼᴿᴵᴳᴵᴻᴬᴸ Wolfenstein" userId="215f646470bc261a" providerId="LiveId" clId="{8BCFCDC5-F0F8-480E-974E-86D4DB9D67B2}" dt="2021-03-10T11:36:20.908" v="1187" actId="478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BCFCDC5-F0F8-480E-974E-86D4DB9D67B2}" dt="2021-03-10T11:35:08.103" v="1172" actId="14100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35:54.910" v="1180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8BCFCDC5-F0F8-480E-974E-86D4DB9D67B2}" dt="2021-03-10T11:40:16.977" v="1382" actId="20577"/>
        <pc:sldMkLst>
          <pc:docMk/>
          <pc:sldMk cId="3832679319" sldId="320"/>
        </pc:sldMkLst>
        <pc:spChg chg="mod">
          <ac:chgData name="Siniša ᵀᴴᴱ ᴼᴿᴵᴳᴵᴻᴬᴸ Wolfenstein" userId="215f646470bc261a" providerId="LiveId" clId="{8BCFCDC5-F0F8-480E-974E-86D4DB9D67B2}" dt="2021-03-10T11:39:18.201" v="1317" actId="1035"/>
          <ac:spMkLst>
            <pc:docMk/>
            <pc:sldMk cId="3832679319" sldId="32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BCFCDC5-F0F8-480E-974E-86D4DB9D67B2}" dt="2021-03-10T11:40:08.797" v="1379" actId="1038"/>
          <ac:spMkLst>
            <pc:docMk/>
            <pc:sldMk cId="3832679319" sldId="320"/>
            <ac:spMk id="10" creationId="{AD21FF70-1530-4175-B2DA-7B4F35D1C4B0}"/>
          </ac:spMkLst>
        </pc:spChg>
        <pc:spChg chg="mod">
          <ac:chgData name="Siniša ᵀᴴᴱ ᴼᴿᴵᴳᴵᴻᴬᴸ Wolfenstein" userId="215f646470bc261a" providerId="LiveId" clId="{8BCFCDC5-F0F8-480E-974E-86D4DB9D67B2}" dt="2021-03-10T11:40:16.977" v="1382" actId="20577"/>
          <ac:spMkLst>
            <pc:docMk/>
            <pc:sldMk cId="3832679319" sldId="320"/>
            <ac:spMk id="12" creationId="{57D17E6F-7730-44C2-90C4-74B2992E004D}"/>
          </ac:spMkLst>
        </pc:spChg>
        <pc:spChg chg="mod">
          <ac:chgData name="Siniša ᵀᴴᴱ ᴼᴿᴵᴳᴵᴻᴬᴸ Wolfenstein" userId="215f646470bc261a" providerId="LiveId" clId="{8BCFCDC5-F0F8-480E-974E-86D4DB9D67B2}" dt="2021-03-10T11:39:27.614" v="1326" actId="20577"/>
          <ac:spMkLst>
            <pc:docMk/>
            <pc:sldMk cId="3832679319" sldId="320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BCFCDC5-F0F8-480E-974E-86D4DB9D67B2}" dt="2021-03-10T11:39:46.038" v="1342" actId="1036"/>
          <ac:spMkLst>
            <pc:docMk/>
            <pc:sldMk cId="3832679319" sldId="320"/>
            <ac:spMk id="20" creationId="{80D8BE31-3674-48A9-AEA7-F10657AD2F0C}"/>
          </ac:spMkLst>
        </pc:spChg>
        <pc:spChg chg="del">
          <ac:chgData name="Siniša ᵀᴴᴱ ᴼᴿᴵᴳᴵᴻᴬᴸ Wolfenstein" userId="215f646470bc261a" providerId="LiveId" clId="{8BCFCDC5-F0F8-480E-974E-86D4DB9D67B2}" dt="2021-03-10T11:37:08.976" v="1208" actId="478"/>
          <ac:spMkLst>
            <pc:docMk/>
            <pc:sldMk cId="3832679319" sldId="320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BCFCDC5-F0F8-480E-974E-86D4DB9D67B2}" dt="2021-03-10T11:39:53.621" v="1352" actId="1038"/>
          <ac:spMkLst>
            <pc:docMk/>
            <pc:sldMk cId="3832679319" sldId="320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BCFCDC5-F0F8-480E-974E-86D4DB9D67B2}" dt="2021-03-10T11:35:14.550" v="1174" actId="14100"/>
          <ac:picMkLst>
            <pc:docMk/>
            <pc:sldMk cId="3832679319" sldId="32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39:56.539" v="1354" actId="1076"/>
          <ac:picMkLst>
            <pc:docMk/>
            <pc:sldMk cId="3832679319" sldId="32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8BCFCDC5-F0F8-480E-974E-86D4DB9D67B2}" dt="2021-03-10T11:25:24.120" v="1162" actId="1036"/>
        <pc:sldMkLst>
          <pc:docMk/>
          <pc:sldMk cId="2480676744" sldId="321"/>
        </pc:sldMkLst>
        <pc:spChg chg="mod">
          <ac:chgData name="Siniša ᵀᴴᴱ ᴼᴿᴵᴳᴵᴻᴬᴸ Wolfenstein" userId="215f646470bc261a" providerId="LiveId" clId="{8BCFCDC5-F0F8-480E-974E-86D4DB9D67B2}" dt="2021-03-10T11:23:12.990" v="1108" actId="20577"/>
          <ac:spMkLst>
            <pc:docMk/>
            <pc:sldMk cId="2480676744" sldId="32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11" creationId="{AAF3A991-4BA2-4243-81A4-B47403B06F2B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12" creationId="{A3E6710F-B79B-4557-A016-DF283D378CB3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19" creationId="{18E65726-0611-4D84-9023-5173223407E9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20" creationId="{8B445D43-6266-4479-87CF-1AD11CEDC5AA}"/>
          </ac:spMkLst>
        </pc:spChg>
        <pc:spChg chg="del">
          <ac:chgData name="Siniša ᵀᴴᴱ ᴼᴿᴵᴳᴵᴻᴬᴸ Wolfenstein" userId="215f646470bc261a" providerId="LiveId" clId="{8BCFCDC5-F0F8-480E-974E-86D4DB9D67B2}" dt="2021-03-10T11:22:50.577" v="1069" actId="478"/>
          <ac:spMkLst>
            <pc:docMk/>
            <pc:sldMk cId="2480676744" sldId="321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BCFCDC5-F0F8-480E-974E-86D4DB9D67B2}" dt="2021-03-10T11:17:43.231" v="859" actId="14826"/>
          <ac:picMkLst>
            <pc:docMk/>
            <pc:sldMk cId="2480676744" sldId="321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24:08.550" v="1132" actId="1076"/>
          <ac:picMkLst>
            <pc:docMk/>
            <pc:sldMk cId="2480676744" sldId="321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5:06.793" v="1151" actId="14100"/>
          <ac:picMkLst>
            <pc:docMk/>
            <pc:sldMk cId="2480676744" sldId="321"/>
            <ac:picMk id="10" creationId="{9704B4E5-0EF1-4058-87F5-8E2DA02DCAED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4:31.321" v="1138" actId="1076"/>
          <ac:picMkLst>
            <pc:docMk/>
            <pc:sldMk cId="2480676744" sldId="321"/>
            <ac:picMk id="13" creationId="{0FB6F3D5-955A-48A5-ABC6-EDDC43FFA17A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4:53.673" v="1146" actId="14100"/>
          <ac:picMkLst>
            <pc:docMk/>
            <pc:sldMk cId="2480676744" sldId="321"/>
            <ac:picMk id="14" creationId="{879C6E9C-9EC4-4387-84CD-C54D6B96E05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5:02.255" v="1150" actId="14100"/>
          <ac:picMkLst>
            <pc:docMk/>
            <pc:sldMk cId="2480676744" sldId="321"/>
            <ac:picMk id="15" creationId="{6CADEBD1-9182-43DB-B49F-0717CF436581}"/>
          </ac:picMkLst>
        </pc:picChg>
        <pc:picChg chg="add mod">
          <ac:chgData name="Siniša ᵀᴴᴱ ᴼᴿᴵᴳᴵᴻᴬᴸ Wolfenstein" userId="215f646470bc261a" providerId="LiveId" clId="{8BCFCDC5-F0F8-480E-974E-86D4DB9D67B2}" dt="2021-03-10T11:25:24.120" v="1162" actId="1036"/>
          <ac:picMkLst>
            <pc:docMk/>
            <pc:sldMk cId="2480676744" sldId="321"/>
            <ac:picMk id="16" creationId="{79D9E241-3509-43F0-8FE0-1598C250A3AF}"/>
          </ac:picMkLst>
        </pc:picChg>
      </pc:sldChg>
      <pc:sldChg chg="addSp delSp modSp ord delAnim modAnim">
        <pc:chgData name="Siniša ᵀᴴᴱ ᴼᴿᴵᴳᴵᴻᴬᴸ Wolfenstein" userId="215f646470bc261a" providerId="LiveId" clId="{8BCFCDC5-F0F8-480E-974E-86D4DB9D67B2}" dt="2021-03-10T11:42:32.576" v="1478" actId="103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BCFCDC5-F0F8-480E-974E-86D4DB9D67B2}" dt="2021-03-10T11:41:41.552" v="1454" actId="20577"/>
          <ac:spMkLst>
            <pc:docMk/>
            <pc:sldMk cId="2669785418" sldId="322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BCFCDC5-F0F8-480E-974E-86D4DB9D67B2}" dt="2021-03-10T11:40:32.220" v="1384" actId="478"/>
          <ac:spMkLst>
            <pc:docMk/>
            <pc:sldMk cId="2669785418" sldId="322"/>
            <ac:spMk id="11" creationId="{91C17B23-9078-44D5-AA3D-D99AE7B6B4A4}"/>
          </ac:spMkLst>
        </pc:spChg>
        <pc:spChg chg="del">
          <ac:chgData name="Siniša ᵀᴴᴱ ᴼᴿᴵᴳᴵᴻᴬᴸ Wolfenstein" userId="215f646470bc261a" providerId="LiveId" clId="{8BCFCDC5-F0F8-480E-974E-86D4DB9D67B2}" dt="2021-03-10T11:41:04.641" v="1386" actId="478"/>
          <ac:spMkLst>
            <pc:docMk/>
            <pc:sldMk cId="2669785418" sldId="322"/>
            <ac:spMk id="19" creationId="{C775AAB6-67C7-4C87-95E8-A912FCD32B95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0" creationId="{80D8BE31-3674-48A9-AEA7-F10657AD2F0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1" creationId="{46C552FA-249A-4B1E-95DA-2DA3881EFCD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BCFCDC5-F0F8-480E-974E-86D4DB9D67B2}" dt="2021-03-10T11:35:22.975" v="1178" actId="14100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41:14.373" v="1388" actId="1076"/>
          <ac:picMkLst>
            <pc:docMk/>
            <pc:sldMk cId="2669785418" sldId="322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1:56.521" v="1456" actId="1076"/>
          <ac:picMkLst>
            <pc:docMk/>
            <pc:sldMk cId="2669785418" sldId="322"/>
            <ac:picMk id="12" creationId="{CD93C681-D468-433B-8BA7-C80D2ADCB7CF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04.030" v="1458" actId="1076"/>
          <ac:picMkLst>
            <pc:docMk/>
            <pc:sldMk cId="2669785418" sldId="322"/>
            <ac:picMk id="13" creationId="{8433E6D3-E321-4501-A259-158B0C0D9E4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13.381" v="1466" actId="1036"/>
          <ac:picMkLst>
            <pc:docMk/>
            <pc:sldMk cId="2669785418" sldId="322"/>
            <ac:picMk id="14" creationId="{FFF0F2D1-55DE-4BB5-A06B-DB6E5A07C9A8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22.576" v="1472" actId="1036"/>
          <ac:picMkLst>
            <pc:docMk/>
            <pc:sldMk cId="2669785418" sldId="322"/>
            <ac:picMk id="15" creationId="{CEE49359-D7DD-41C0-BEC9-0841F7B6FCA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32.576" v="1478" actId="1037"/>
          <ac:picMkLst>
            <pc:docMk/>
            <pc:sldMk cId="2669785418" sldId="322"/>
            <ac:picMk id="16" creationId="{A8499516-F5D5-4241-AE8E-E6D4CABE4385}"/>
          </ac:picMkLst>
        </pc:picChg>
      </pc:sldChg>
      <pc:sldChg chg="delSp new add del">
        <pc:chgData name="Siniša ᵀᴴᴱ ᴼᴿᴵᴳᴵᴻᴬᴸ Wolfenstein" userId="215f646470bc261a" providerId="LiveId" clId="{8BCFCDC5-F0F8-480E-974E-86D4DB9D67B2}" dt="2021-03-10T11:45:05.259" v="1517" actId="2696"/>
        <pc:sldMkLst>
          <pc:docMk/>
          <pc:sldMk cId="2674191190" sldId="323"/>
        </pc:sldMkLst>
        <pc:spChg chg="del">
          <ac:chgData name="Siniša ᵀᴴᴱ ᴼᴿᴵᴳᴵᴻᴬᴸ Wolfenstein" userId="215f646470bc261a" providerId="LiveId" clId="{8BCFCDC5-F0F8-480E-974E-86D4DB9D67B2}" dt="2021-03-10T11:34:11.087" v="1165" actId="478"/>
          <ac:spMkLst>
            <pc:docMk/>
            <pc:sldMk cId="2674191190" sldId="323"/>
            <ac:spMk id="2" creationId="{11103CD3-03D1-4533-B984-ADC799C1F943}"/>
          </ac:spMkLst>
        </pc:spChg>
        <pc:spChg chg="del">
          <ac:chgData name="Siniša ᵀᴴᴱ ᴼᴿᴵᴳᴵᴻᴬᴸ Wolfenstein" userId="215f646470bc261a" providerId="LiveId" clId="{8BCFCDC5-F0F8-480E-974E-86D4DB9D67B2}" dt="2021-03-10T11:34:12.582" v="1166" actId="478"/>
          <ac:spMkLst>
            <pc:docMk/>
            <pc:sldMk cId="2674191190" sldId="323"/>
            <ac:spMk id="3" creationId="{E5730254-CD6B-49A5-ABA7-CFBB4275B040}"/>
          </ac:spMkLst>
        </pc:spChg>
      </pc:sldChg>
      <pc:sldChg chg="addSp delSp modSp add ord delAnim modAnim">
        <pc:chgData name="Siniša ᵀᴴᴱ ᴼᴿᴵᴳᴵᴻᴬᴸ Wolfenstein" userId="215f646470bc261a" providerId="LiveId" clId="{8BCFCDC5-F0F8-480E-974E-86D4DB9D67B2}" dt="2021-03-10T11:52:45.578" v="1698"/>
        <pc:sldMkLst>
          <pc:docMk/>
          <pc:sldMk cId="1254321222" sldId="402"/>
        </pc:sldMkLst>
        <pc:spChg chg="mod">
          <ac:chgData name="Siniša ᵀᴴᴱ ᴼᴿᴵᴳᴵᴻᴬᴸ Wolfenstein" userId="215f646470bc261a" providerId="LiveId" clId="{8BCFCDC5-F0F8-480E-974E-86D4DB9D67B2}" dt="2021-03-10T11:50:33.811" v="1692" actId="1076"/>
          <ac:spMkLst>
            <pc:docMk/>
            <pc:sldMk cId="1254321222" sldId="402"/>
            <ac:spMk id="13" creationId="{603A95EE-A506-4521-B003-EC1CB8010171}"/>
          </ac:spMkLst>
        </pc:spChg>
        <pc:picChg chg="add mod">
          <ac:chgData name="Siniša ᵀᴴᴱ ᴼᴿᴵᴳᴵᴻᴬᴸ Wolfenstein" userId="215f646470bc261a" providerId="LiveId" clId="{8BCFCDC5-F0F8-480E-974E-86D4DB9D67B2}" dt="2021-03-10T11:50:36.262" v="1693" actId="1076"/>
          <ac:picMkLst>
            <pc:docMk/>
            <pc:sldMk cId="1254321222" sldId="402"/>
            <ac:picMk id="2" creationId="{9F65DA85-B391-400A-8878-A04160C8CEE0}"/>
          </ac:picMkLst>
        </pc:picChg>
        <pc:picChg chg="del mod">
          <ac:chgData name="Siniša ᵀᴴᴱ ᴼᴿᴵᴳᴵᴻᴬᴸ Wolfenstein" userId="215f646470bc261a" providerId="LiveId" clId="{8BCFCDC5-F0F8-480E-974E-86D4DB9D67B2}" dt="2021-03-10T11:46:04.901" v="1525" actId="478"/>
          <ac:picMkLst>
            <pc:docMk/>
            <pc:sldMk cId="1254321222" sldId="402"/>
            <ac:picMk id="1026" creationId="{719A4F06-7F5E-4B84-BD9B-F40AE9B982EE}"/>
          </ac:picMkLst>
        </pc:picChg>
        <pc:picChg chg="del">
          <ac:chgData name="Siniša ᵀᴴᴱ ᴼᴿᴵᴳᴵᴻᴬᴸ Wolfenstein" userId="215f646470bc261a" providerId="LiveId" clId="{8BCFCDC5-F0F8-480E-974E-86D4DB9D67B2}" dt="2021-03-10T11:46:05.619" v="1526" actId="478"/>
          <ac:picMkLst>
            <pc:docMk/>
            <pc:sldMk cId="1254321222" sldId="402"/>
            <ac:picMk id="1030" creationId="{EBDF0593-06FB-4124-A5F9-EF9052EFA13A}"/>
          </ac:picMkLst>
        </pc:picChg>
        <pc:picChg chg="del">
          <ac:chgData name="Siniša ᵀᴴᴱ ᴼᴿᴵᴳᴵᴻᴬᴸ Wolfenstein" userId="215f646470bc261a" providerId="LiveId" clId="{8BCFCDC5-F0F8-480E-974E-86D4DB9D67B2}" dt="2021-03-10T11:45:20.871" v="1522" actId="478"/>
          <ac:picMkLst>
            <pc:docMk/>
            <pc:sldMk cId="1254321222" sldId="402"/>
            <ac:picMk id="2052" creationId="{7287B40F-61E7-484F-ACC0-3C1D0F4A37E1}"/>
          </ac:picMkLst>
        </pc:picChg>
      </pc:sldChg>
    </pc:docChg>
  </pc:docChgLst>
  <pc:docChgLst>
    <pc:chgData name="Siniša ᵀᴴᴱ ᴼᴿᴵᴳᴵᴻᴬᴸ Wolfenstein" userId="215f646470bc261a" providerId="LiveId" clId="{8CB7D09C-68C8-4405-862D-BF0891ED2061}"/>
    <pc:docChg chg="undo custSel addSld delSld modSld">
      <pc:chgData name="Siniša ᵀᴴᴱ ᴼᴿᴵᴳᴵᴻᴬᴸ Wolfenstein" userId="215f646470bc261a" providerId="LiveId" clId="{8CB7D09C-68C8-4405-862D-BF0891ED2061}" dt="2021-02-05T13:30:09.860" v="1328"/>
      <pc:docMkLst>
        <pc:docMk/>
      </pc:docMkLst>
      <pc:sldChg chg="modSp">
        <pc:chgData name="Siniša ᵀᴴᴱ ᴼᴿᴵᴳᴵᴻᴬᴸ Wolfenstein" userId="215f646470bc261a" providerId="LiveId" clId="{8CB7D09C-68C8-4405-862D-BF0891ED2061}" dt="2021-02-05T12:38:21.520" v="33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CB7D09C-68C8-4405-862D-BF0891ED2061}" dt="2021-02-05T12:38:18.360" v="32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CB7D09C-68C8-4405-862D-BF0891ED2061}" dt="2021-02-05T12:38:21.520" v="33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8CB7D09C-68C8-4405-862D-BF0891ED2061}" dt="2021-02-05T12:54:43.309" v="578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CB7D09C-68C8-4405-862D-BF0891ED2061}" dt="2021-02-05T12:51:38.116" v="43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CB7D09C-68C8-4405-862D-BF0891ED2061}" dt="2021-02-05T12:53:06.029" v="487" actId="1076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2:53:57.077" v="538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CB7D09C-68C8-4405-862D-BF0891ED2061}" dt="2021-02-05T12:54:10.964" v="551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8CB7D09C-68C8-4405-862D-BF0891ED2061}" dt="2021-02-05T12:54:23.275" v="561" actId="20577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CB7D09C-68C8-4405-862D-BF0891ED2061}" dt="2021-02-05T12:54:34.882" v="568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CB7D09C-68C8-4405-862D-BF0891ED2061}" dt="2021-02-05T12:54:43.309" v="578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CB7D09C-68C8-4405-862D-BF0891ED2061}" dt="2021-02-05T12:52:00.521" v="439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3:08.872" v="488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modSp">
        <pc:chgData name="Siniša ᵀᴴᴱ ᴼᴿᴵᴳᴵᴻᴬᴸ Wolfenstein" userId="215f646470bc261a" providerId="LiveId" clId="{8CB7D09C-68C8-4405-862D-BF0891ED2061}" dt="2021-02-05T12:41:08.398" v="13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CB7D09C-68C8-4405-862D-BF0891ED2061}" dt="2021-02-05T12:40:56.998" v="13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CB7D09C-68C8-4405-862D-BF0891ED2061}" dt="2021-02-05T12:40:30.879" v="132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CB7D09C-68C8-4405-862D-BF0891ED2061}" dt="2021-02-05T12:41:08.398" v="13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CB7D09C-68C8-4405-862D-BF0891ED2061}" dt="2021-02-05T12:40:59.886" v="135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48:51.236" v="177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CB7D09C-68C8-4405-862D-BF0891ED2061}" dt="2021-02-05T12:46:11.118" v="154" actId="1076"/>
          <ac:spMkLst>
            <pc:docMk/>
            <pc:sldMk cId="1946943873" sldId="314"/>
            <ac:spMk id="20" creationId="{DF563E68-8D91-4888-9FC9-BAC846990A64}"/>
          </ac:spMkLst>
        </pc:spChg>
        <pc:spChg chg="mod">
          <ac:chgData name="Siniša ᵀᴴᴱ ᴼᴿᴵᴳᴵᴻᴬᴸ Wolfenstein" userId="215f646470bc261a" providerId="LiveId" clId="{8CB7D09C-68C8-4405-862D-BF0891ED2061}" dt="2021-02-05T12:48:51.236" v="177" actId="1076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CB7D09C-68C8-4405-862D-BF0891ED2061}" dt="2021-02-05T12:42:00.788" v="140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19.474" v="138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CB7D09C-68C8-4405-862D-BF0891ED2061}" dt="2021-02-05T12:42:07.566" v="14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CB7D09C-68C8-4405-862D-BF0891ED2061}" dt="2021-02-05T12:42:12.461" v="14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CB7D09C-68C8-4405-862D-BF0891ED2061}" dt="2021-02-05T12:42:18.715" v="14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CB7D09C-68C8-4405-862D-BF0891ED2061}" dt="2021-02-05T12:42:24.848" v="14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CB7D09C-68C8-4405-862D-BF0891ED2061}" dt="2021-02-05T12:42:42.520" v="14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4.966" v="14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9.872" v="14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CB7D09C-68C8-4405-862D-BF0891ED2061}" dt="2021-02-05T12:42:57" v="149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CB7D09C-68C8-4405-862D-BF0891ED2061}" dt="2021-02-05T12:43:02.954" v="150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CB7D09C-68C8-4405-862D-BF0891ED2061}" dt="2021-02-05T12:43:06.816" v="151" actId="1076"/>
          <ac:picMkLst>
            <pc:docMk/>
            <pc:sldMk cId="1946943873" sldId="314"/>
            <ac:picMk id="19" creationId="{ACD59893-B94B-4537-B565-9E0E74A3830F}"/>
          </ac:picMkLst>
        </pc:picChg>
        <pc:picChg chg="mod">
          <ac:chgData name="Siniša ᵀᴴᴱ ᴼᴿᴵᴳᴵᴻᴬᴸ Wolfenstein" userId="215f646470bc261a" providerId="LiveId" clId="{8CB7D09C-68C8-4405-862D-BF0891ED2061}" dt="2021-02-05T12:46:19.734" v="157" actId="1076"/>
          <ac:picMkLst>
            <pc:docMk/>
            <pc:sldMk cId="1946943873" sldId="314"/>
            <ac:picMk id="1026" creationId="{07112284-CDA4-497E-AA6B-A755D7AF59D3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50:46.653" v="43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CB7D09C-68C8-4405-862D-BF0891ED2061}" dt="2021-02-05T12:50:46.653" v="436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8CB7D09C-68C8-4405-862D-BF0891ED2061}" dt="2021-02-05T12:48:01.359" v="165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23.872" v="139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2:56:56.740" v="651" actId="1076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CB7D09C-68C8-4405-862D-BF0891ED2061}" dt="2021-02-05T12:55:30.737" v="634" actId="20577"/>
          <ac:spMkLst>
            <pc:docMk/>
            <pc:sldMk cId="540893610" sldId="31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CB7D09C-68C8-4405-862D-BF0891ED2061}" dt="2021-02-05T12:56:56.740" v="651" actId="1076"/>
          <ac:spMkLst>
            <pc:docMk/>
            <pc:sldMk cId="540893610" sldId="317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6:09.359" v="639" actId="1076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6:16.054" v="641" actId="1076"/>
          <ac:spMkLst>
            <pc:docMk/>
            <pc:sldMk cId="540893610" sldId="317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6:25.494" v="643" actId="1076"/>
          <ac:spMkLst>
            <pc:docMk/>
            <pc:sldMk cId="540893610" sldId="317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6:34.231" v="645" actId="1076"/>
          <ac:spMkLst>
            <pc:docMk/>
            <pc:sldMk cId="540893610" sldId="317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6:43.694" v="647" actId="1076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2:05.533" v="440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5:59.470" v="637" actId="14100"/>
          <ac:picMkLst>
            <pc:docMk/>
            <pc:sldMk cId="540893610" sldId="317"/>
            <ac:picMk id="3" creationId="{DCB64642-CE4F-4D9C-A92A-9A8EF9D7D4F4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3:03:38.188" v="911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CB7D09C-68C8-4405-862D-BF0891ED2061}" dt="2021-02-05T13:01:01.488" v="848" actId="107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2:48.487" v="879" actId="122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CB7D09C-68C8-4405-862D-BF0891ED2061}" dt="2021-02-05T13:02:54.314" v="882" actId="122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CB7D09C-68C8-4405-862D-BF0891ED2061}" dt="2021-02-05T13:03:02.324" v="885" actId="14100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CB7D09C-68C8-4405-862D-BF0891ED2061}" dt="2021-02-05T13:03:08.274" v="888" actId="122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CB7D09C-68C8-4405-862D-BF0891ED2061}" dt="2021-02-05T13:03:21.828" v="896" actId="20577"/>
          <ac:spMkLst>
            <pc:docMk/>
            <pc:sldMk cId="2384908973" sldId="318"/>
            <ac:spMk id="14" creationId="{9313C403-95EF-4ADE-9A40-8C9346C576EB}"/>
          </ac:spMkLst>
        </pc:spChg>
        <pc:spChg chg="add mod">
          <ac:chgData name="Siniša ᵀᴴᴱ ᴼᴿᴵᴳᴵᴻᴬᴸ Wolfenstein" userId="215f646470bc261a" providerId="LiveId" clId="{8CB7D09C-68C8-4405-862D-BF0891ED2061}" dt="2021-02-05T13:03:38.188" v="911" actId="20577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CB7D09C-68C8-4405-862D-BF0891ED2061}" dt="2021-02-05T12:59:38.098" v="770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3:35.527" v="908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8CB7D09C-68C8-4405-862D-BF0891ED2061}" dt="2021-02-05T13:08:43.512" v="1216" actId="20577"/>
        <pc:sldMkLst>
          <pc:docMk/>
          <pc:sldMk cId="3832679319" sldId="320"/>
        </pc:sldMkLst>
        <pc:spChg chg="mod">
          <ac:chgData name="Siniša ᵀᴴᴱ ᴼᴿᴵᴳᴵᴻᴬᴸ Wolfenstein" userId="215f646470bc261a" providerId="LiveId" clId="{8CB7D09C-68C8-4405-862D-BF0891ED2061}" dt="2021-02-05T13:05:37.739" v="1101" actId="1076"/>
          <ac:spMkLst>
            <pc:docMk/>
            <pc:sldMk cId="3832679319" sldId="32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8:28.005" v="1210" actId="20577"/>
          <ac:spMkLst>
            <pc:docMk/>
            <pc:sldMk cId="3832679319" sldId="320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CB7D09C-68C8-4405-862D-BF0891ED2061}" dt="2021-02-05T13:04:09.281" v="915" actId="478"/>
          <ac:spMkLst>
            <pc:docMk/>
            <pc:sldMk cId="3832679319" sldId="320"/>
            <ac:spMk id="11" creationId="{91C17B23-9078-44D5-AA3D-D99AE7B6B4A4}"/>
          </ac:spMkLst>
        </pc:spChg>
        <pc:spChg chg="add mod">
          <ac:chgData name="Siniša ᵀᴴᴱ ᴼᴿᴵᴳᴵᴻᴬᴸ Wolfenstein" userId="215f646470bc261a" providerId="LiveId" clId="{8CB7D09C-68C8-4405-862D-BF0891ED2061}" dt="2021-02-05T13:08:43.512" v="1216" actId="20577"/>
          <ac:spMkLst>
            <pc:docMk/>
            <pc:sldMk cId="3832679319" sldId="320"/>
            <ac:spMk id="12" creationId="{57D17E6F-7730-44C2-90C4-74B2992E004D}"/>
          </ac:spMkLst>
        </pc:spChg>
        <pc:spChg chg="mod">
          <ac:chgData name="Siniša ᵀᴴᴱ ᴼᴿᴵᴳᴵᴻᴬᴸ Wolfenstein" userId="215f646470bc261a" providerId="LiveId" clId="{8CB7D09C-68C8-4405-862D-BF0891ED2061}" dt="2021-02-05T13:07:31.340" v="1152" actId="20577"/>
          <ac:spMkLst>
            <pc:docMk/>
            <pc:sldMk cId="3832679319" sldId="320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07:57.719" v="1195" actId="20577"/>
          <ac:spMkLst>
            <pc:docMk/>
            <pc:sldMk cId="3832679319" sldId="320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08:04.746" v="1201" actId="20577"/>
          <ac:spMkLst>
            <pc:docMk/>
            <pc:sldMk cId="3832679319" sldId="320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08:12.162" v="1206" actId="20577"/>
          <ac:spMkLst>
            <pc:docMk/>
            <pc:sldMk cId="3832679319" sldId="320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2:59:55.940" v="775" actId="14826"/>
          <ac:picMkLst>
            <pc:docMk/>
            <pc:sldMk cId="3832679319" sldId="32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5:34.474" v="1100" actId="1076"/>
          <ac:picMkLst>
            <pc:docMk/>
            <pc:sldMk cId="3832679319" sldId="320"/>
            <ac:picMk id="3" creationId="{DCB64642-CE4F-4D9C-A92A-9A8EF9D7D4F4}"/>
          </ac:picMkLst>
        </pc:picChg>
      </pc:sldChg>
      <pc:sldChg chg="delSp modSp add delAnim">
        <pc:chgData name="Siniša ᵀᴴᴱ ᴼᴿᴵᴳᴵᴻᴬᴸ Wolfenstein" userId="215f646470bc261a" providerId="LiveId" clId="{8CB7D09C-68C8-4405-862D-BF0891ED2061}" dt="2021-02-05T12:59:05.121" v="769" actId="478"/>
        <pc:sldMkLst>
          <pc:docMk/>
          <pc:sldMk cId="2480676744" sldId="321"/>
        </pc:sldMkLst>
        <pc:spChg chg="mod">
          <ac:chgData name="Siniša ᵀᴴᴱ ᴼᴿᴵᴳᴵᴻᴬᴸ Wolfenstein" userId="215f646470bc261a" providerId="LiveId" clId="{8CB7D09C-68C8-4405-862D-BF0891ED2061}" dt="2021-02-05T12:58:05.669" v="731" actId="20577"/>
          <ac:spMkLst>
            <pc:docMk/>
            <pc:sldMk cId="2480676744" sldId="32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CB7D09C-68C8-4405-862D-BF0891ED2061}" dt="2021-02-05T12:59:05.121" v="769" actId="478"/>
          <ac:spMkLst>
            <pc:docMk/>
            <pc:sldMk cId="2480676744" sldId="321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8:17.665" v="737" actId="20577"/>
          <ac:spMkLst>
            <pc:docMk/>
            <pc:sldMk cId="2480676744" sldId="321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8:28.794" v="744" actId="20577"/>
          <ac:spMkLst>
            <pc:docMk/>
            <pc:sldMk cId="2480676744" sldId="321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8:39.166" v="755" actId="14100"/>
          <ac:spMkLst>
            <pc:docMk/>
            <pc:sldMk cId="2480676744" sldId="321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8:52.471" v="762" actId="20577"/>
          <ac:spMkLst>
            <pc:docMk/>
            <pc:sldMk cId="2480676744" sldId="321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9:01.925" v="768" actId="20577"/>
          <ac:spMkLst>
            <pc:docMk/>
            <pc:sldMk cId="2480676744" sldId="321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8:43.173" v="757" actId="1076"/>
          <ac:picMkLst>
            <pc:docMk/>
            <pc:sldMk cId="2480676744" sldId="321"/>
            <ac:picMk id="3" creationId="{DCB64642-CE4F-4D9C-A92A-9A8EF9D7D4F4}"/>
          </ac:picMkLst>
        </pc:picChg>
      </pc:sldChg>
      <pc:sldChg chg="modSp add modAnim">
        <pc:chgData name="Siniša ᵀᴴᴱ ᴼᴿᴵᴳᴵᴻᴬᴸ Wolfenstein" userId="215f646470bc261a" providerId="LiveId" clId="{8CB7D09C-68C8-4405-862D-BF0891ED2061}" dt="2021-02-05T13:30:09.860" v="1328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CB7D09C-68C8-4405-862D-BF0891ED2061}" dt="2021-02-05T13:28:36.857" v="1321" actId="20577"/>
          <ac:spMkLst>
            <pc:docMk/>
            <pc:sldMk cId="2669785418" sldId="32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30:09.860" v="1328"/>
          <ac:spMkLst>
            <pc:docMk/>
            <pc:sldMk cId="2669785418" sldId="322"/>
            <ac:spMk id="10" creationId="{AD21FF70-1530-4175-B2DA-7B4F35D1C4B0}"/>
          </ac:spMkLst>
        </pc:spChg>
        <pc:spChg chg="mod">
          <ac:chgData name="Siniša ᵀᴴᴱ ᴼᴿᴵᴳᴵᴻᴬᴸ Wolfenstein" userId="215f646470bc261a" providerId="LiveId" clId="{8CB7D09C-68C8-4405-862D-BF0891ED2061}" dt="2021-02-05T13:27:26.660" v="1227" actId="14100"/>
          <ac:spMkLst>
            <pc:docMk/>
            <pc:sldMk cId="2669785418" sldId="322"/>
            <ac:spMk id="11" creationId="{91C17B23-9078-44D5-AA3D-D99AE7B6B4A4}"/>
          </ac:spMkLst>
        </pc:spChg>
        <pc:spChg chg="mod">
          <ac:chgData name="Siniša ᵀᴴᴱ ᴼᴿᴵᴳᴵᴻᴬᴸ Wolfenstein" userId="215f646470bc261a" providerId="LiveId" clId="{8CB7D09C-68C8-4405-862D-BF0891ED2061}" dt="2021-02-05T13:29:19.448" v="1322"/>
          <ac:spMkLst>
            <pc:docMk/>
            <pc:sldMk cId="2669785418" sldId="322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29:29.480" v="1323"/>
          <ac:spMkLst>
            <pc:docMk/>
            <pc:sldMk cId="2669785418" sldId="322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29:43.022" v="1326" actId="20577"/>
          <ac:spMkLst>
            <pc:docMk/>
            <pc:sldMk cId="2669785418" sldId="322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29:56.609" v="1327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3:27:29.818" v="1228" actId="1076"/>
          <ac:picMkLst>
            <pc:docMk/>
            <pc:sldMk cId="2669785418" sldId="322"/>
            <ac:picMk id="3" creationId="{DCB64642-CE4F-4D9C-A92A-9A8EF9D7D4F4}"/>
          </ac:picMkLst>
        </pc:picChg>
      </pc:sldChg>
    </pc:docChg>
  </pc:docChgLst>
  <pc:docChgLst>
    <pc:chgData name="Siniša Vuksan" userId="3af124f9-b8e7-46e3-9422-21ae1d17ac0b" providerId="ADAL" clId="{885342F3-F8DA-4F60-B698-A22BE45ADE5F}"/>
    <pc:docChg chg="modSld">
      <pc:chgData name="Siniša Vuksan" userId="3af124f9-b8e7-46e3-9422-21ae1d17ac0b" providerId="ADAL" clId="{885342F3-F8DA-4F60-B698-A22BE45ADE5F}" dt="2021-01-26T06:36:51.444" v="6" actId="20577"/>
      <pc:docMkLst>
        <pc:docMk/>
      </pc:docMkLst>
      <pc:sldChg chg="modSp">
        <pc:chgData name="Siniša Vuksan" userId="3af124f9-b8e7-46e3-9422-21ae1d17ac0b" providerId="ADAL" clId="{885342F3-F8DA-4F60-B698-A22BE45ADE5F}" dt="2021-01-26T06:32:16.733" v="1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885342F3-F8DA-4F60-B698-A22BE45ADE5F}" dt="2021-01-26T06:32:16.733" v="1" actId="20577"/>
          <ac:spMkLst>
            <pc:docMk/>
            <pc:sldMk cId="2122178903" sldId="288"/>
            <ac:spMk id="15" creationId="{B6F6218F-B4B9-406F-B418-980485A9DCA8}"/>
          </ac:spMkLst>
        </pc:spChg>
      </pc:sldChg>
      <pc:sldChg chg="modSp">
        <pc:chgData name="Siniša Vuksan" userId="3af124f9-b8e7-46e3-9422-21ae1d17ac0b" providerId="ADAL" clId="{885342F3-F8DA-4F60-B698-A22BE45ADE5F}" dt="2021-01-26T06:32:11.924" v="0" actId="1076"/>
        <pc:sldMkLst>
          <pc:docMk/>
          <pc:sldMk cId="1946943873" sldId="314"/>
        </pc:sldMkLst>
        <pc:spChg chg="mod">
          <ac:chgData name="Siniša Vuksan" userId="3af124f9-b8e7-46e3-9422-21ae1d17ac0b" providerId="ADAL" clId="{885342F3-F8DA-4F60-B698-A22BE45ADE5F}" dt="2021-01-26T06:32:11.924" v="0" actId="1076"/>
          <ac:spMkLst>
            <pc:docMk/>
            <pc:sldMk cId="1946943873" sldId="314"/>
            <ac:spMk id="6" creationId="{FFE14C9D-F79A-42C0-87D5-7951E53F2573}"/>
          </ac:spMkLst>
        </pc:spChg>
      </pc:sldChg>
      <pc:sldChg chg="modSp">
        <pc:chgData name="Siniša Vuksan" userId="3af124f9-b8e7-46e3-9422-21ae1d17ac0b" providerId="ADAL" clId="{885342F3-F8DA-4F60-B698-A22BE45ADE5F}" dt="2021-01-26T06:36:51.444" v="6" actId="20577"/>
        <pc:sldMkLst>
          <pc:docMk/>
          <pc:sldMk cId="3158074150" sldId="315"/>
        </pc:sldMkLst>
        <pc:spChg chg="mod">
          <ac:chgData name="Siniša Vuksan" userId="3af124f9-b8e7-46e3-9422-21ae1d17ac0b" providerId="ADAL" clId="{885342F3-F8DA-4F60-B698-A22BE45ADE5F}" dt="2021-01-26T06:36:51.444" v="6" actId="20577"/>
          <ac:spMkLst>
            <pc:docMk/>
            <pc:sldMk cId="3158074150" sldId="315"/>
            <ac:spMk id="6" creationId="{FFE14C9D-F79A-42C0-87D5-7951E53F25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925/532/92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Healthy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green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03A95EE-A506-4521-B003-EC1CB8010171}"/>
              </a:ext>
            </a:extLst>
          </p:cNvPr>
          <p:cNvSpPr txBox="1">
            <a:spLocks/>
          </p:cNvSpPr>
          <p:nvPr/>
        </p:nvSpPr>
        <p:spPr>
          <a:xfrm>
            <a:off x="254200" y="594988"/>
            <a:ext cx="11683600" cy="583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Napiši kratku </a:t>
            </a:r>
            <a:r>
              <a:rPr lang="hr-HR" sz="2000" i="1" dirty="0" err="1">
                <a:solidFill>
                  <a:srgbClr val="0070C0"/>
                </a:solidFill>
              </a:rPr>
              <a:t>činkvinu</a:t>
            </a:r>
            <a:r>
              <a:rPr lang="hr-HR" sz="2000" i="1" dirty="0">
                <a:solidFill>
                  <a:srgbClr val="0070C0"/>
                </a:solidFill>
              </a:rPr>
              <a:t> (pjesmu u 5 stihova) o boljem svijetu (A </a:t>
            </a:r>
            <a:r>
              <a:rPr lang="hr-HR" sz="2000" i="1" dirty="0" err="1">
                <a:solidFill>
                  <a:srgbClr val="0070C0"/>
                </a:solidFill>
              </a:rPr>
              <a:t>better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dirty="0" err="1">
                <a:solidFill>
                  <a:srgbClr val="0070C0"/>
                </a:solidFill>
              </a:rPr>
              <a:t>world</a:t>
            </a:r>
            <a:r>
              <a:rPr lang="hr-HR" sz="2000" i="1" dirty="0">
                <a:solidFill>
                  <a:srgbClr val="0070C0"/>
                </a:solidFill>
              </a:rPr>
              <a:t>) na engleskom!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Pravila su jednostavna!</a:t>
            </a:r>
          </a:p>
          <a:p>
            <a:pPr marL="0" indent="0">
              <a:buNone/>
            </a:pPr>
            <a:r>
              <a:rPr lang="en-US" sz="2000" b="1" dirty="0"/>
              <a:t>Line 1</a:t>
            </a:r>
            <a:r>
              <a:rPr lang="hr-HR" sz="2000" b="1" dirty="0"/>
              <a:t> </a:t>
            </a:r>
            <a:r>
              <a:rPr lang="en-US" sz="2000" b="1" dirty="0"/>
              <a:t>-</a:t>
            </a:r>
            <a:r>
              <a:rPr lang="hr-HR" sz="2000" b="1" dirty="0"/>
              <a:t> </a:t>
            </a:r>
            <a:r>
              <a:rPr lang="en-US" sz="2000" b="1" dirty="0"/>
              <a:t>One word, also the title</a:t>
            </a:r>
            <a:br>
              <a:rPr lang="hr-HR" sz="2000" b="1" dirty="0"/>
            </a:br>
            <a:r>
              <a:rPr lang="hr-HR" sz="2000" b="1" dirty="0"/>
              <a:t>	- </a:t>
            </a:r>
            <a:r>
              <a:rPr lang="hr-HR" sz="2000" i="1" dirty="0">
                <a:solidFill>
                  <a:srgbClr val="0070C0"/>
                </a:solidFill>
              </a:rPr>
              <a:t>jedna riječ, naslov; 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/>
              <a:t>	npr. </a:t>
            </a:r>
            <a:r>
              <a:rPr lang="hr-HR" sz="2000" i="1" dirty="0">
                <a:solidFill>
                  <a:srgbClr val="00B050"/>
                </a:solidFill>
              </a:rPr>
              <a:t>WORLD</a:t>
            </a:r>
            <a:endParaRPr lang="en-US" sz="20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Line 2</a:t>
            </a:r>
            <a:r>
              <a:rPr lang="hr-HR" sz="2000" b="1" dirty="0"/>
              <a:t> </a:t>
            </a:r>
            <a:r>
              <a:rPr lang="en-US" sz="2000" b="1" dirty="0"/>
              <a:t>-</a:t>
            </a:r>
            <a:r>
              <a:rPr lang="hr-HR" sz="2000" b="1" dirty="0"/>
              <a:t> </a:t>
            </a:r>
            <a:r>
              <a:rPr lang="en-US" sz="2000" b="1" dirty="0"/>
              <a:t>Two adjectives that describe the word in line one</a:t>
            </a:r>
            <a:br>
              <a:rPr lang="hr-HR" sz="2000" b="1" dirty="0"/>
            </a:br>
            <a:r>
              <a:rPr lang="hr-HR" sz="2000" b="1" dirty="0"/>
              <a:t>	</a:t>
            </a:r>
            <a:r>
              <a:rPr lang="hr-HR" sz="2000" b="1" dirty="0">
                <a:solidFill>
                  <a:srgbClr val="0070C0"/>
                </a:solidFill>
              </a:rPr>
              <a:t>- </a:t>
            </a:r>
            <a:r>
              <a:rPr lang="hr-HR" sz="2000" i="1" dirty="0">
                <a:solidFill>
                  <a:srgbClr val="0070C0"/>
                </a:solidFill>
              </a:rPr>
              <a:t>dva pridjeva koji opisuju naslov/temu; </a:t>
            </a:r>
            <a:br>
              <a:rPr lang="hr-HR" sz="2000" i="1" dirty="0"/>
            </a:br>
            <a:r>
              <a:rPr lang="hr-HR" sz="2000" i="1" dirty="0"/>
              <a:t>	npr. </a:t>
            </a:r>
            <a:r>
              <a:rPr lang="hr-HR" sz="2000" i="1" dirty="0" err="1">
                <a:solidFill>
                  <a:srgbClr val="00B050"/>
                </a:solidFill>
              </a:rPr>
              <a:t>green</a:t>
            </a:r>
            <a:r>
              <a:rPr lang="hr-HR" sz="2000" i="1" dirty="0">
                <a:solidFill>
                  <a:srgbClr val="00B050"/>
                </a:solidFill>
              </a:rPr>
              <a:t>, </a:t>
            </a:r>
            <a:r>
              <a:rPr lang="hr-HR" sz="2000" i="1" dirty="0" err="1">
                <a:solidFill>
                  <a:srgbClr val="00B050"/>
                </a:solidFill>
              </a:rPr>
              <a:t>beautiful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Line 3</a:t>
            </a:r>
            <a:r>
              <a:rPr lang="hr-HR" sz="2000" b="1" dirty="0"/>
              <a:t> </a:t>
            </a:r>
            <a:r>
              <a:rPr lang="en-US" sz="2000" b="1" dirty="0"/>
              <a:t>-</a:t>
            </a:r>
            <a:r>
              <a:rPr lang="hr-HR" sz="2000" b="1" dirty="0"/>
              <a:t> </a:t>
            </a:r>
            <a:r>
              <a:rPr lang="en-US" sz="2000" b="1" dirty="0"/>
              <a:t>Three words that give more information about the subject.</a:t>
            </a:r>
            <a:br>
              <a:rPr lang="hr-HR" sz="2000" b="1" dirty="0"/>
            </a:br>
            <a:r>
              <a:rPr lang="hr-HR" sz="2000" b="1" dirty="0"/>
              <a:t>	</a:t>
            </a:r>
            <a:r>
              <a:rPr lang="hr-HR" sz="2000" b="1" dirty="0">
                <a:solidFill>
                  <a:srgbClr val="0070C0"/>
                </a:solidFill>
              </a:rPr>
              <a:t>- </a:t>
            </a:r>
            <a:r>
              <a:rPr lang="hr-HR" sz="2000" i="1" dirty="0">
                <a:solidFill>
                  <a:srgbClr val="0070C0"/>
                </a:solidFill>
              </a:rPr>
              <a:t>tri riječi koje daju više informacija o temi; </a:t>
            </a:r>
            <a:br>
              <a:rPr lang="hr-HR" sz="2000" i="1" dirty="0"/>
            </a:br>
            <a:r>
              <a:rPr lang="hr-HR" sz="2000" i="1" dirty="0"/>
              <a:t>	npr. </a:t>
            </a:r>
            <a:r>
              <a:rPr lang="hr-HR" sz="2000" i="1" dirty="0" err="1">
                <a:solidFill>
                  <a:srgbClr val="00B050"/>
                </a:solidFill>
              </a:rPr>
              <a:t>our</a:t>
            </a:r>
            <a:r>
              <a:rPr lang="hr-HR" sz="2000" i="1" dirty="0">
                <a:solidFill>
                  <a:srgbClr val="00B050"/>
                </a:solidFill>
              </a:rPr>
              <a:t> </a:t>
            </a:r>
            <a:r>
              <a:rPr lang="hr-HR" sz="2000" i="1" dirty="0" err="1">
                <a:solidFill>
                  <a:srgbClr val="00B050"/>
                </a:solidFill>
              </a:rPr>
              <a:t>only</a:t>
            </a:r>
            <a:r>
              <a:rPr lang="hr-HR" sz="2000" i="1" dirty="0">
                <a:solidFill>
                  <a:srgbClr val="00B050"/>
                </a:solidFill>
              </a:rPr>
              <a:t> planet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Line 4</a:t>
            </a:r>
            <a:r>
              <a:rPr lang="hr-HR" sz="2000" b="1" dirty="0"/>
              <a:t> </a:t>
            </a:r>
            <a:r>
              <a:rPr lang="en-US" sz="2000" b="1" dirty="0"/>
              <a:t>-</a:t>
            </a:r>
            <a:r>
              <a:rPr lang="hr-HR" sz="2000" b="1" dirty="0"/>
              <a:t> </a:t>
            </a:r>
            <a:r>
              <a:rPr lang="en-US" sz="2000" b="1" dirty="0"/>
              <a:t>Four words that show emotion about the subject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en-US" sz="2000" b="1" dirty="0"/>
              <a:t>individual words or a </a:t>
            </a:r>
            <a:r>
              <a:rPr lang="hr-HR" sz="2000" b="1" dirty="0" err="1"/>
              <a:t>phrase</a:t>
            </a:r>
            <a:br>
              <a:rPr lang="hr-HR" sz="2000" b="1" dirty="0"/>
            </a:br>
            <a:r>
              <a:rPr lang="hr-HR" sz="2000" b="1" dirty="0"/>
              <a:t>	</a:t>
            </a:r>
            <a:r>
              <a:rPr lang="hr-HR" sz="2000" b="1" i="1" dirty="0">
                <a:solidFill>
                  <a:srgbClr val="0070C0"/>
                </a:solidFill>
              </a:rPr>
              <a:t>- </a:t>
            </a:r>
            <a:r>
              <a:rPr lang="hr-HR" sz="2000" i="1" dirty="0">
                <a:solidFill>
                  <a:srgbClr val="0070C0"/>
                </a:solidFill>
              </a:rPr>
              <a:t>četiri riječi koje izriču osjećaje uz temu, ili fraza; 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/>
              <a:t>	npr. </a:t>
            </a:r>
            <a:r>
              <a:rPr lang="hr-HR" sz="2000" i="1" dirty="0" err="1">
                <a:solidFill>
                  <a:srgbClr val="00B050"/>
                </a:solidFill>
              </a:rPr>
              <a:t>build</a:t>
            </a:r>
            <a:r>
              <a:rPr lang="hr-HR" sz="2000" i="1" dirty="0">
                <a:solidFill>
                  <a:srgbClr val="00B050"/>
                </a:solidFill>
              </a:rPr>
              <a:t> a </a:t>
            </a:r>
            <a:r>
              <a:rPr lang="hr-HR" sz="2000" i="1" dirty="0" err="1">
                <a:solidFill>
                  <a:srgbClr val="00B050"/>
                </a:solidFill>
              </a:rPr>
              <a:t>better</a:t>
            </a:r>
            <a:r>
              <a:rPr lang="hr-HR" sz="2000" i="1" dirty="0">
                <a:solidFill>
                  <a:srgbClr val="00B050"/>
                </a:solidFill>
              </a:rPr>
              <a:t> </a:t>
            </a:r>
            <a:r>
              <a:rPr lang="hr-HR" sz="2000" i="1" dirty="0" err="1">
                <a:solidFill>
                  <a:srgbClr val="00B050"/>
                </a:solidFill>
              </a:rPr>
              <a:t>world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Line 5</a:t>
            </a:r>
            <a:r>
              <a:rPr lang="hr-HR" sz="2000" b="1" dirty="0"/>
              <a:t> </a:t>
            </a:r>
            <a:r>
              <a:rPr lang="en-US" sz="2000" b="1" dirty="0"/>
              <a:t>-</a:t>
            </a:r>
            <a:r>
              <a:rPr lang="hr-HR" sz="2000" b="1" dirty="0"/>
              <a:t> </a:t>
            </a:r>
            <a:r>
              <a:rPr lang="en-US" sz="2000" b="1" dirty="0"/>
              <a:t>Synonym of the title or a word very similar to it</a:t>
            </a:r>
            <a:r>
              <a:rPr lang="hr-HR" sz="2000" b="1" dirty="0"/>
              <a:t> </a:t>
            </a:r>
            <a:br>
              <a:rPr lang="hr-HR" sz="2000" i="1" dirty="0"/>
            </a:br>
            <a:r>
              <a:rPr lang="hr-HR" sz="2000" i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- istoznačnica naslova;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/>
              <a:t>	npr. </a:t>
            </a:r>
            <a:r>
              <a:rPr lang="hr-HR" sz="2000" i="1" dirty="0">
                <a:solidFill>
                  <a:srgbClr val="00B050"/>
                </a:solidFill>
              </a:rPr>
              <a:t>home</a:t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Picture 2" descr="Vidi izvornu sliku">
            <a:extLst>
              <a:ext uri="{FF2B5EF4-FFF2-40B4-BE49-F238E27FC236}">
                <a16:creationId xmlns:a16="http://schemas.microsoft.com/office/drawing/2014/main" id="{9F65DA85-B391-400A-8878-A04160C8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36" y="926925"/>
            <a:ext cx="4541680" cy="31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1857"/>
            <a:ext cx="5125348" cy="685614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884231" y="164492"/>
            <a:ext cx="7103327" cy="225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Na toplomjerima označi koliko su ti jasni sadržaji pete teme.</a:t>
            </a:r>
          </a:p>
          <a:p>
            <a:pPr marL="0" indent="0">
              <a:buNone/>
            </a:pPr>
            <a:r>
              <a:rPr lang="hr-HR" sz="2000" i="1" dirty="0"/>
              <a:t>Možeš li razumjeti i davati savjete o zdravom životu?</a:t>
            </a:r>
            <a:br>
              <a:rPr lang="hr-HR" sz="2000" i="1" dirty="0"/>
            </a:br>
            <a:r>
              <a:rPr lang="hr-HR" sz="2000" i="1" dirty="0"/>
              <a:t>Možeš li imenovati i razgovarati o ekološkim problemima?</a:t>
            </a:r>
            <a:br>
              <a:rPr lang="hr-HR" sz="2000" i="1" dirty="0"/>
            </a:br>
            <a:r>
              <a:rPr lang="hr-HR" sz="2000" i="1" dirty="0"/>
              <a:t>Možeš li imenovati hranu, pića, jela?</a:t>
            </a:r>
            <a:br>
              <a:rPr lang="hr-HR" sz="2000" i="1" dirty="0"/>
            </a:br>
            <a:r>
              <a:rPr lang="hr-HR" sz="2000" i="1" dirty="0"/>
              <a:t>Možeš li pročitati jelovnik i naručiti hranu?</a:t>
            </a:r>
            <a:br>
              <a:rPr lang="hr-HR" sz="2000" i="1" dirty="0"/>
            </a:br>
            <a:r>
              <a:rPr lang="hr-HR" sz="2000" i="1" dirty="0"/>
              <a:t>Možeš li napisati savjet za nekoga?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" y="2347953"/>
            <a:ext cx="7906897" cy="41804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8869405" y="40295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8869405" y="4741937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8869404" y="543474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build="p"/>
      <p:bldP spid="22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" y="-1779"/>
            <a:ext cx="5152549" cy="6891635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147476" y="109638"/>
            <a:ext cx="6898983" cy="5351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Who is a refugee?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What</a:t>
            </a:r>
            <a:r>
              <a:rPr lang="hr-HR" sz="2000" dirty="0"/>
              <a:t> </a:t>
            </a:r>
            <a:r>
              <a:rPr lang="en-US" sz="2000" dirty="0"/>
              <a:t>do you think is the most difficult thing in a</a:t>
            </a:r>
            <a:r>
              <a:rPr lang="hr-HR" sz="2000" dirty="0"/>
              <a:t> </a:t>
            </a:r>
            <a:r>
              <a:rPr lang="en-US" sz="2000" dirty="0"/>
              <a:t>refugee’s life?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Why do you think people make</a:t>
            </a:r>
            <a:r>
              <a:rPr lang="hr-HR" sz="2000" dirty="0"/>
              <a:t> </a:t>
            </a:r>
            <a:r>
              <a:rPr lang="en-US" sz="2000" dirty="0"/>
              <a:t>fake profiles?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Which posts do you think are</a:t>
            </a:r>
            <a:r>
              <a:rPr lang="hr-HR" sz="2000" dirty="0"/>
              <a:t> </a:t>
            </a:r>
            <a:r>
              <a:rPr lang="en-US" sz="2000" dirty="0"/>
              <a:t>not</a:t>
            </a:r>
            <a:r>
              <a:rPr lang="hr-HR" sz="2000" dirty="0"/>
              <a:t> </a:t>
            </a:r>
            <a:r>
              <a:rPr lang="en-US" sz="2000" dirty="0"/>
              <a:t>safe</a:t>
            </a:r>
            <a:r>
              <a:rPr lang="hr-HR" sz="2000" dirty="0"/>
              <a:t> </a:t>
            </a:r>
            <a:r>
              <a:rPr lang="en-US" sz="2000" dirty="0"/>
              <a:t>/</a:t>
            </a:r>
            <a:r>
              <a:rPr lang="hr-HR" sz="2000" dirty="0"/>
              <a:t> </a:t>
            </a:r>
            <a:r>
              <a:rPr lang="en-US" sz="2000" dirty="0"/>
              <a:t>interesting</a:t>
            </a:r>
            <a:r>
              <a:rPr lang="hr-HR" sz="2000" dirty="0"/>
              <a:t> </a:t>
            </a:r>
            <a:r>
              <a:rPr lang="en-US" sz="2000" dirty="0"/>
              <a:t>/</a:t>
            </a:r>
            <a:r>
              <a:rPr lang="hr-HR" sz="2000" dirty="0"/>
              <a:t> </a:t>
            </a:r>
            <a:r>
              <a:rPr lang="en-US" sz="2000" dirty="0"/>
              <a:t>smart</a:t>
            </a:r>
            <a:r>
              <a:rPr lang="hr-HR" sz="2000" dirty="0"/>
              <a:t>  </a:t>
            </a:r>
            <a:r>
              <a:rPr lang="en-US" sz="2000" dirty="0"/>
              <a:t>/</a:t>
            </a:r>
            <a:r>
              <a:rPr lang="hr-HR" sz="2000" dirty="0"/>
              <a:t> </a:t>
            </a:r>
            <a:r>
              <a:rPr lang="en-US" sz="2000" dirty="0"/>
              <a:t>genuine? Do you</a:t>
            </a:r>
            <a:r>
              <a:rPr lang="hr-HR" sz="2000" dirty="0"/>
              <a:t> </a:t>
            </a:r>
            <a:r>
              <a:rPr lang="en-US" sz="2000" dirty="0"/>
              <a:t>sometimes get fed up with social networks?</a:t>
            </a:r>
            <a:r>
              <a:rPr lang="hr-HR" sz="2000" dirty="0"/>
              <a:t> </a:t>
            </a:r>
            <a:r>
              <a:rPr lang="en-US" sz="2000" dirty="0"/>
              <a:t>Does it bother you when people slurp while</a:t>
            </a:r>
            <a:r>
              <a:rPr lang="hr-HR" sz="2000" dirty="0"/>
              <a:t> </a:t>
            </a:r>
            <a:r>
              <a:rPr lang="en-US" sz="2000" dirty="0"/>
              <a:t>eating or drinking? Do you have a </a:t>
            </a:r>
            <a:r>
              <a:rPr lang="en-US" sz="2000" dirty="0" err="1"/>
              <a:t>favourite</a:t>
            </a:r>
            <a:r>
              <a:rPr lang="hr-HR" sz="2000" dirty="0"/>
              <a:t> </a:t>
            </a:r>
            <a:r>
              <a:rPr lang="en-US" sz="2000" dirty="0"/>
              <a:t>take-away food?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Is pollution dangerous for safe farming?</a:t>
            </a:r>
            <a:r>
              <a:rPr lang="hr-HR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can you do to save energy?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What are the</a:t>
            </a:r>
            <a:r>
              <a:rPr lang="hr-HR" sz="2000" dirty="0"/>
              <a:t> </a:t>
            </a:r>
            <a:r>
              <a:rPr lang="en-US" sz="2000" dirty="0"/>
              <a:t>ways we can all make this world a better place?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1857"/>
            <a:ext cx="5127556" cy="685909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788671" y="180053"/>
            <a:ext cx="3198889" cy="141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" y="180053"/>
            <a:ext cx="8337385" cy="590800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9" y="89816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8" y="172439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8" y="274693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8" y="380491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3" y="548698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2" y="67819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9" y="215811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8" y="298474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85" y="378282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7" y="574270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788671" y="1585127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4516" flipH="1" flipV="1">
            <a:off x="7842056" y="2756800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03A6ED2-998A-49F2-AE0F-6C531227C4CB}"/>
              </a:ext>
            </a:extLst>
          </p:cNvPr>
          <p:cNvSpPr txBox="1">
            <a:spLocks/>
          </p:cNvSpPr>
          <p:nvPr/>
        </p:nvSpPr>
        <p:spPr>
          <a:xfrm>
            <a:off x="8788671" y="4647105"/>
            <a:ext cx="3382688" cy="503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Practise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2100" i="1" dirty="0">
                <a:hlinkClick r:id="rId6"/>
              </a:rPr>
              <a:t>https://wordwall.net/play/925/532/920</a:t>
            </a: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3314"/>
            <a:ext cx="5092833" cy="680906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207421" y="9981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62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9" y="1709381"/>
            <a:ext cx="10057642" cy="485420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207421" y="708720"/>
            <a:ext cx="6724384" cy="631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Match the words with the definitions. Write the correct numbers.</a:t>
            </a:r>
            <a:br>
              <a:rPr lang="hr-HR" sz="2100" b="1" dirty="0"/>
            </a:br>
            <a:endParaRPr lang="hr-HR" sz="2100" b="1" dirty="0"/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021297-2EC5-4993-8224-07F7C7692073}"/>
              </a:ext>
            </a:extLst>
          </p:cNvPr>
          <p:cNvSpPr txBox="1">
            <a:spLocks/>
          </p:cNvSpPr>
          <p:nvPr/>
        </p:nvSpPr>
        <p:spPr>
          <a:xfrm>
            <a:off x="6096000" y="4611800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4701181-CD8C-40EB-A576-58F17B7D1FF1}"/>
              </a:ext>
            </a:extLst>
          </p:cNvPr>
          <p:cNvSpPr txBox="1">
            <a:spLocks/>
          </p:cNvSpPr>
          <p:nvPr/>
        </p:nvSpPr>
        <p:spPr>
          <a:xfrm>
            <a:off x="5081009" y="3674578"/>
            <a:ext cx="202998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596EBC7-9CD0-431A-9828-20E1A8FEC180}"/>
              </a:ext>
            </a:extLst>
          </p:cNvPr>
          <p:cNvSpPr txBox="1">
            <a:spLocks/>
          </p:cNvSpPr>
          <p:nvPr/>
        </p:nvSpPr>
        <p:spPr>
          <a:xfrm>
            <a:off x="4071734" y="5094673"/>
            <a:ext cx="217720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885C5D8-F6F3-414C-B581-334037FE4CD1}"/>
              </a:ext>
            </a:extLst>
          </p:cNvPr>
          <p:cNvSpPr txBox="1">
            <a:spLocks/>
          </p:cNvSpPr>
          <p:nvPr/>
        </p:nvSpPr>
        <p:spPr>
          <a:xfrm>
            <a:off x="5393245" y="557161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39D15B7-796E-4C70-B2C9-85293A355360}"/>
              </a:ext>
            </a:extLst>
          </p:cNvPr>
          <p:cNvSpPr txBox="1">
            <a:spLocks/>
          </p:cNvSpPr>
          <p:nvPr/>
        </p:nvSpPr>
        <p:spPr>
          <a:xfrm>
            <a:off x="4853659" y="602950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5" grpId="0" build="p"/>
      <p:bldP spid="16" grpId="0" build="p"/>
      <p:bldP spid="18" grpId="0" build="p"/>
      <p:bldP spid="1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3314"/>
            <a:ext cx="5092833" cy="680906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1" y="1418036"/>
            <a:ext cx="10884168" cy="45433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13531" y="667926"/>
            <a:ext cx="6907350" cy="158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Complete the sentences with the correct word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b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5799024" y="3432211"/>
            <a:ext cx="246815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polluted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26EED1EA-E1E1-4701-B3D4-C3900C4F2CA4}"/>
              </a:ext>
            </a:extLst>
          </p:cNvPr>
          <p:cNvSpPr txBox="1">
            <a:spLocks/>
          </p:cNvSpPr>
          <p:nvPr/>
        </p:nvSpPr>
        <p:spPr>
          <a:xfrm>
            <a:off x="6970471" y="4373750"/>
            <a:ext cx="246815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action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1F9C643-99A8-40BE-B803-FF7CA979D00B}"/>
              </a:ext>
            </a:extLst>
          </p:cNvPr>
          <p:cNvSpPr txBox="1">
            <a:spLocks/>
          </p:cNvSpPr>
          <p:nvPr/>
        </p:nvSpPr>
        <p:spPr>
          <a:xfrm>
            <a:off x="2931757" y="4891389"/>
            <a:ext cx="246815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campaign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021651FE-341D-4D2F-85CA-19D1CF0009F7}"/>
              </a:ext>
            </a:extLst>
          </p:cNvPr>
          <p:cNvSpPr txBox="1">
            <a:spLocks/>
          </p:cNvSpPr>
          <p:nvPr/>
        </p:nvSpPr>
        <p:spPr>
          <a:xfrm>
            <a:off x="6414887" y="4885016"/>
            <a:ext cx="246815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money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2AE43FB0-5669-4A6B-9547-8685A80422FE}"/>
              </a:ext>
            </a:extLst>
          </p:cNvPr>
          <p:cNvSpPr txBox="1">
            <a:spLocks/>
          </p:cNvSpPr>
          <p:nvPr/>
        </p:nvSpPr>
        <p:spPr>
          <a:xfrm>
            <a:off x="6903402" y="5385914"/>
            <a:ext cx="246815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environment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3314"/>
            <a:ext cx="5092833" cy="680906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15" y="1602958"/>
            <a:ext cx="8517208" cy="43649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9704B4E5-0EF1-4058-87F5-8E2DA02D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15" y="3362021"/>
            <a:ext cx="1574195" cy="1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di izvornu sliku">
            <a:extLst>
              <a:ext uri="{FF2B5EF4-FFF2-40B4-BE49-F238E27FC236}">
                <a16:creationId xmlns:a16="http://schemas.microsoft.com/office/drawing/2014/main" id="{0FB6F3D5-955A-48A5-ABC6-EDDC43FF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6" y="3925853"/>
            <a:ext cx="877683" cy="1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idi izvornu sliku">
            <a:extLst>
              <a:ext uri="{FF2B5EF4-FFF2-40B4-BE49-F238E27FC236}">
                <a16:creationId xmlns:a16="http://schemas.microsoft.com/office/drawing/2014/main" id="{879C6E9C-9EC4-4387-84CD-C54D6B96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07" y="4538249"/>
            <a:ext cx="877684" cy="1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id="{6CADEBD1-9182-43DB-B49F-0717CF43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06" y="5095493"/>
            <a:ext cx="1045352" cy="1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id="{79D9E241-3509-43F0-8FE0-1598C250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35" y="5748107"/>
            <a:ext cx="611296" cy="1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3"/>
            <a:ext cx="5153439" cy="68846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96" y="2020703"/>
            <a:ext cx="8089921" cy="44803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069177" y="252405"/>
            <a:ext cx="6761528" cy="269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/>
              <a:t>In </a:t>
            </a:r>
            <a:r>
              <a:rPr lang="hr-HR" sz="2100" b="1" dirty="0" err="1"/>
              <a:t>task</a:t>
            </a:r>
            <a:r>
              <a:rPr lang="hr-HR" sz="2100" b="1" dirty="0"/>
              <a:t> 1, </a:t>
            </a:r>
            <a:r>
              <a:rPr lang="hr-HR" sz="2100" b="1" dirty="0" err="1"/>
              <a:t>page</a:t>
            </a:r>
            <a:r>
              <a:rPr lang="hr-HR" sz="2100" b="1" dirty="0"/>
              <a:t> 63, c</a:t>
            </a:r>
            <a:r>
              <a:rPr lang="en-US" sz="2100" b="1" dirty="0" err="1"/>
              <a:t>omplete</a:t>
            </a:r>
            <a:r>
              <a:rPr lang="en-US" sz="2100" b="1" dirty="0"/>
              <a:t> the sentences with much or many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E80A48-5CDC-43E5-89A0-824D8D2B2993}"/>
              </a:ext>
            </a:extLst>
          </p:cNvPr>
          <p:cNvSpPr txBox="1">
            <a:spLocks/>
          </p:cNvSpPr>
          <p:nvPr/>
        </p:nvSpPr>
        <p:spPr>
          <a:xfrm>
            <a:off x="4004153" y="3793490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many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3503786-9D4D-4836-AEBF-026193032C71}"/>
              </a:ext>
            </a:extLst>
          </p:cNvPr>
          <p:cNvSpPr txBox="1">
            <a:spLocks/>
          </p:cNvSpPr>
          <p:nvPr/>
        </p:nvSpPr>
        <p:spPr>
          <a:xfrm>
            <a:off x="4054256" y="4321007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many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6AA8E0F-AF87-4311-8133-745DE74A570C}"/>
              </a:ext>
            </a:extLst>
          </p:cNvPr>
          <p:cNvSpPr txBox="1">
            <a:spLocks/>
          </p:cNvSpPr>
          <p:nvPr/>
        </p:nvSpPr>
        <p:spPr>
          <a:xfrm>
            <a:off x="4054256" y="4848524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much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3BF5DB9-EE04-4E0A-A5A2-E3DBA81E3A53}"/>
              </a:ext>
            </a:extLst>
          </p:cNvPr>
          <p:cNvSpPr txBox="1">
            <a:spLocks/>
          </p:cNvSpPr>
          <p:nvPr/>
        </p:nvSpPr>
        <p:spPr>
          <a:xfrm>
            <a:off x="4054256" y="5336791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many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313C403-95EF-4ADE-9A40-8C9346C576EB}"/>
              </a:ext>
            </a:extLst>
          </p:cNvPr>
          <p:cNvSpPr txBox="1">
            <a:spLocks/>
          </p:cNvSpPr>
          <p:nvPr/>
        </p:nvSpPr>
        <p:spPr>
          <a:xfrm>
            <a:off x="4054257" y="5867357"/>
            <a:ext cx="41836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much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8" y="0"/>
            <a:ext cx="5128333" cy="685113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" y="1872861"/>
            <a:ext cx="11512400" cy="42161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5939038" y="3209465"/>
            <a:ext cx="24208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aren’t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4347364" y="3686113"/>
            <a:ext cx="35704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2936357" y="414910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any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D21FF70-1530-4175-B2DA-7B4F35D1C4B0}"/>
              </a:ext>
            </a:extLst>
          </p:cNvPr>
          <p:cNvSpPr txBox="1">
            <a:spLocks/>
          </p:cNvSpPr>
          <p:nvPr/>
        </p:nvSpPr>
        <p:spPr>
          <a:xfrm>
            <a:off x="3136832" y="4643745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 </a:t>
            </a:r>
            <a:r>
              <a:rPr lang="hr-HR" sz="2200" i="1" dirty="0" err="1">
                <a:solidFill>
                  <a:srgbClr val="FF0000"/>
                </a:solidFill>
              </a:rPr>
              <a:t>lot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of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7D17E6F-7730-44C2-90C4-74B2992E004D}"/>
              </a:ext>
            </a:extLst>
          </p:cNvPr>
          <p:cNvSpPr txBox="1">
            <a:spLocks/>
          </p:cNvSpPr>
          <p:nvPr/>
        </p:nvSpPr>
        <p:spPr>
          <a:xfrm>
            <a:off x="2193240" y="5088753"/>
            <a:ext cx="35704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83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5" grpId="0" build="p"/>
      <p:bldP spid="10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8" y="0"/>
            <a:ext cx="5147539" cy="68767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25" y="1035592"/>
            <a:ext cx="5376109" cy="56311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CD93C681-D468-433B-8BA7-C80D2ADC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85" y="288980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8433E6D3-E321-4501-A259-158B0C0D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50" y="374268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FFF0F2D1-55DE-4BB5-A06B-DB6E5A07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50" y="454028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CEE49359-D7DD-41C0-BEC9-0841F7B6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05" y="538798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8499516-F5D5-4241-AE8E-E6D4CABE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90" y="621143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451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Avenir Next LT Pro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186</cp:revision>
  <dcterms:created xsi:type="dcterms:W3CDTF">2020-09-15T16:13:04Z</dcterms:created>
  <dcterms:modified xsi:type="dcterms:W3CDTF">2022-10-11T09:28:51Z</dcterms:modified>
</cp:coreProperties>
</file>